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236BD7-1DE1-41AB-80F4-2B23A586D196}">
  <a:tblStyle styleId="{8E236BD7-1DE1-41AB-80F4-2B23A586D1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Relationship Id="rId7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5.png"/><Relationship Id="rId4" Type="http://schemas.openxmlformats.org/officeDocument/2006/relationships/image" Target="../media/image75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6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72.png"/><Relationship Id="rId4" Type="http://schemas.openxmlformats.org/officeDocument/2006/relationships/image" Target="../media/image78.png"/><Relationship Id="rId5" Type="http://schemas.openxmlformats.org/officeDocument/2006/relationships/image" Target="../media/image76.png"/><Relationship Id="rId6" Type="http://schemas.openxmlformats.org/officeDocument/2006/relationships/image" Target="../media/image73.png"/><Relationship Id="rId7" Type="http://schemas.openxmlformats.org/officeDocument/2006/relationships/image" Target="../media/image89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7.png"/><Relationship Id="rId4" Type="http://schemas.openxmlformats.org/officeDocument/2006/relationships/image" Target="../media/image80.png"/><Relationship Id="rId5" Type="http://schemas.openxmlformats.org/officeDocument/2006/relationships/image" Target="../media/image91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83.png"/><Relationship Id="rId4" Type="http://schemas.openxmlformats.org/officeDocument/2006/relationships/image" Target="../media/image88.png"/><Relationship Id="rId9" Type="http://schemas.openxmlformats.org/officeDocument/2006/relationships/image" Target="../media/image99.png"/><Relationship Id="rId5" Type="http://schemas.openxmlformats.org/officeDocument/2006/relationships/image" Target="../media/image87.png"/><Relationship Id="rId6" Type="http://schemas.openxmlformats.org/officeDocument/2006/relationships/image" Target="../media/image82.png"/><Relationship Id="rId7" Type="http://schemas.openxmlformats.org/officeDocument/2006/relationships/image" Target="../media/image86.png"/><Relationship Id="rId8" Type="http://schemas.openxmlformats.org/officeDocument/2006/relationships/image" Target="../media/image9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93.png"/><Relationship Id="rId9" Type="http://schemas.openxmlformats.org/officeDocument/2006/relationships/image" Target="../media/image95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1" name="Google Shape;116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1" name="Google Shape;117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1" name="Google Shape;118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1" name="Google Shape;119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09" name="Google Shape;1209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7" name="Google Shape;121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5" name="Google Shape;1225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1" name="Google Shape;123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3" name="Google Shape;123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1" name="Google Shape;124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Range:192.168.1.1 -192.168.1.105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Campstone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Gateway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50" y="834000"/>
            <a:ext cx="4720250" cy="39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{8E236BD7-1DE1-41AB-80F4-2B23A586D196}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Monitors the Machines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Hypervisor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VM Host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{8E236BD7-1DE1-41AB-80F4-2B23A586D196}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Brute Force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